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60C9-F8DF-4F49-9465-7E7FFFDED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Bunk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CBA7C-E574-42D8-984A-E9312645F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 Ayush, Samarth, </a:t>
            </a:r>
            <a:r>
              <a:rPr lang="en-IN" dirty="0" err="1"/>
              <a:t>pranav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EEDC-F3B1-4E2E-9D98-DC61F8C3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7540">
            <a:off x="648002" y="1080866"/>
            <a:ext cx="2939694" cy="29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78-D354-48B9-B699-B33357D9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E32AD-D67A-4965-A449-0429CA4619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outputs for the applications are as follows:</a:t>
            </a:r>
          </a:p>
          <a:p>
            <a:r>
              <a:rPr lang="en-IN" dirty="0"/>
              <a:t>Subject-wise attendance of the student.</a:t>
            </a:r>
          </a:p>
          <a:p>
            <a:r>
              <a:rPr lang="en-IN" dirty="0"/>
              <a:t>Total attendance of student.</a:t>
            </a:r>
          </a:p>
          <a:p>
            <a:r>
              <a:rPr lang="en-IN" dirty="0"/>
              <a:t>Number of safe bunks available, with respect to the minimum attendance cut-off.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D8B0A-9FBA-4A15-827D-39668828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069" y="498156"/>
            <a:ext cx="2178486" cy="33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522B-1F4F-4A55-9EC4-DCA312C5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D291A-04E0-48A6-951C-01DE50BA2D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Bunk manager is a student friendly app, which helps prioritize subjects and manage attendance.</a:t>
            </a:r>
          </a:p>
          <a:p>
            <a:r>
              <a:rPr lang="en-IN" dirty="0"/>
              <a:t>Studies show, bad effect of absenteeism on academic performance.</a:t>
            </a:r>
          </a:p>
          <a:p>
            <a:r>
              <a:rPr lang="en-IN" dirty="0"/>
              <a:t>The application, uses formulae's to calculate and analyse attendance.</a:t>
            </a:r>
          </a:p>
          <a:p>
            <a:r>
              <a:rPr lang="en-IN" dirty="0"/>
              <a:t>It takes inputs about certain data, analyses it, performs operations and gives sensible outputs.</a:t>
            </a:r>
          </a:p>
          <a:p>
            <a:r>
              <a:rPr lang="en-IN" dirty="0"/>
              <a:t>It is a great application, to manage attendance and maximise knowledge.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3C455-4557-4E74-98E0-11D040C5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745" y="260838"/>
            <a:ext cx="1491762" cy="1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8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88F5C-B2E1-4C38-B3AC-314CE1D3AEA9}"/>
              </a:ext>
            </a:extLst>
          </p:cNvPr>
          <p:cNvSpPr/>
          <p:nvPr/>
        </p:nvSpPr>
        <p:spPr>
          <a:xfrm>
            <a:off x="422031" y="584619"/>
            <a:ext cx="496517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132C8-C430-4322-A2D4-9ECBB52CE4D3}"/>
              </a:ext>
            </a:extLst>
          </p:cNvPr>
          <p:cNvSpPr/>
          <p:nvPr/>
        </p:nvSpPr>
        <p:spPr>
          <a:xfrm>
            <a:off x="7107752" y="3934489"/>
            <a:ext cx="450039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BY: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AYUSH SINGH-1604-17-737-022</a:t>
            </a: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SAMARTH SHE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TTY:1604-17-737-025</a:t>
            </a: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PRANA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 HINDUPUR:1604-17-737-004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2A7EF-AC48-44A0-B3A1-6C4004CDE479}"/>
              </a:ext>
            </a:extLst>
          </p:cNvPr>
          <p:cNvSpPr/>
          <p:nvPr/>
        </p:nvSpPr>
        <p:spPr>
          <a:xfrm>
            <a:off x="3912646" y="2097061"/>
            <a:ext cx="3195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784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47CF-C0FE-478E-A1AD-C8AFF203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2C9A-C096-46DE-934B-36C3BFCE04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r>
              <a:rPr lang="en-IN" dirty="0"/>
              <a:t>Introduction</a:t>
            </a:r>
          </a:p>
          <a:p>
            <a:r>
              <a:rPr lang="en-IN" dirty="0"/>
              <a:t>Statistics</a:t>
            </a:r>
          </a:p>
          <a:p>
            <a:r>
              <a:rPr lang="en-IN" dirty="0"/>
              <a:t>Waterfall model</a:t>
            </a:r>
          </a:p>
          <a:p>
            <a:r>
              <a:rPr lang="en-IN" dirty="0"/>
              <a:t>System requirements</a:t>
            </a:r>
          </a:p>
          <a:p>
            <a:r>
              <a:rPr lang="en-IN" dirty="0"/>
              <a:t>Research and findings</a:t>
            </a:r>
          </a:p>
          <a:p>
            <a:r>
              <a:rPr lang="en-IN" dirty="0"/>
              <a:t>Input and output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0A435-A301-468F-99D0-4C915CEA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31" y="1846385"/>
            <a:ext cx="3387969" cy="25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4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508A-EADC-4634-9666-A3F7DD39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F983-B044-4DA2-90F6-AF99F8C4C8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Bunk manager is an attendance management application.</a:t>
            </a:r>
          </a:p>
          <a:p>
            <a:r>
              <a:rPr lang="en-IN" dirty="0"/>
              <a:t>It is student friendly.</a:t>
            </a:r>
          </a:p>
          <a:p>
            <a:r>
              <a:rPr lang="en-IN" dirty="0"/>
              <a:t>It helps in maintaining a work - life balance, and prioritizing subjects.</a:t>
            </a:r>
          </a:p>
          <a:p>
            <a:r>
              <a:rPr lang="en-IN" dirty="0"/>
              <a:t>It calculates attendance in  a systematic manner, with the respective attendance cut-off.</a:t>
            </a:r>
          </a:p>
          <a:p>
            <a:r>
              <a:rPr lang="en-IN" dirty="0"/>
              <a:t>Absenteeism is inevitable, but managing it properly can do wonders.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7B486-BB33-4D74-867F-2C188C82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312" y="105478"/>
            <a:ext cx="2077038" cy="36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B41A-FD6C-4EBA-A152-5557F78D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882" cy="1151965"/>
          </a:xfrm>
        </p:spPr>
        <p:txBody>
          <a:bodyPr/>
          <a:lstStyle/>
          <a:p>
            <a:r>
              <a:rPr lang="en-IN" dirty="0"/>
              <a:t>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C8B89-B101-4625-AC61-FB911469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78" y="1822034"/>
            <a:ext cx="7799327" cy="43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09D6-60F3-4015-ADDA-EEFA0A8A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D03D-0757-42A8-B5C7-BCBA5092CF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80981"/>
            <a:ext cx="10394707" cy="3311189"/>
          </a:xfrm>
        </p:spPr>
        <p:txBody>
          <a:bodyPr/>
          <a:lstStyle/>
          <a:p>
            <a:r>
              <a:rPr lang="en-IN" dirty="0"/>
              <a:t>Major studies show, attendance directly influences academic performances.</a:t>
            </a:r>
          </a:p>
          <a:p>
            <a:r>
              <a:rPr lang="en-IN" dirty="0"/>
              <a:t>It also influences drop out rates.</a:t>
            </a:r>
          </a:p>
          <a:p>
            <a:r>
              <a:rPr lang="en-IN" dirty="0"/>
              <a:t>Attendance in the ug levels, fall in a drastic fashion, hence affecting grades and knowledge.</a:t>
            </a:r>
          </a:p>
          <a:p>
            <a:r>
              <a:rPr lang="en-IN" dirty="0"/>
              <a:t>At this point, bunk manager is an ideal app to, calculate and attend classes in a systematic manner, hence maximising grades.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240AF-A76E-44D5-8263-A5782E56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172703"/>
            <a:ext cx="3833446" cy="21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8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9C5F-D5F2-458E-A74F-27596CEE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Waterfall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5AE50-3947-417A-B53C-58E1EFC9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4" y="1662654"/>
            <a:ext cx="8222268" cy="4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8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189D-EFCF-4D87-B4E5-F00D3081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BE00-69A5-49D5-B918-7A096FCFD1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minimum system requirements are:</a:t>
            </a:r>
          </a:p>
          <a:p>
            <a:pPr lvl="0"/>
            <a:r>
              <a:rPr lang="en-US" dirty="0"/>
              <a:t>CPU: Intel i3, 5</a:t>
            </a:r>
            <a:r>
              <a:rPr lang="en-US" baseline="30000" dirty="0"/>
              <a:t>th</a:t>
            </a:r>
            <a:r>
              <a:rPr lang="en-US" dirty="0"/>
              <a:t> Gen.</a:t>
            </a:r>
            <a:endParaRPr lang="en-IN" dirty="0"/>
          </a:p>
          <a:p>
            <a:pPr lvl="0"/>
            <a:r>
              <a:rPr lang="en-US" dirty="0"/>
              <a:t>OS: Window 07, Ubuntu 16.0.4</a:t>
            </a:r>
            <a:endParaRPr lang="en-IN" dirty="0"/>
          </a:p>
          <a:p>
            <a:pPr lvl="0"/>
            <a:r>
              <a:rPr lang="en-US" dirty="0"/>
              <a:t>FREE DISK SPACE: 50mb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AD5D5-498E-40DC-AC58-E6919AD1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91" y="1928446"/>
            <a:ext cx="4120662" cy="20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601D-FE50-4477-8927-E9D4D6B6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B8A4-5D6B-487A-AD51-4E7911FBF0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project, calculates the effective Attendance of a student at a particular time. The formula for calculation of Attendance used is: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                                  (No. of classes attended/No. of classes conducted)*100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This in turn, is compared to the required percentage, and tells, the amount of safe bunks available.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E69C5-E23F-413C-ABA3-67EAC92F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21" y="497362"/>
            <a:ext cx="2726348" cy="19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C041-D2EC-4268-98EA-EF8ED017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5B5D-4617-460C-BB49-A17C10E9AD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coding in this project will be carried out in c++.</a:t>
            </a:r>
          </a:p>
          <a:p>
            <a:pPr marL="0" indent="0">
              <a:buNone/>
            </a:pPr>
            <a:r>
              <a:rPr lang="en-IN" dirty="0"/>
              <a:t>The inputs asked by the application are as follows:</a:t>
            </a:r>
          </a:p>
          <a:p>
            <a:pPr lvl="0"/>
            <a:r>
              <a:rPr lang="en-US" dirty="0"/>
              <a:t>Name of the Subjects in their course.</a:t>
            </a:r>
            <a:endParaRPr lang="en-IN" dirty="0"/>
          </a:p>
          <a:p>
            <a:pPr lvl="0"/>
            <a:r>
              <a:rPr lang="en-US" dirty="0"/>
              <a:t>Number of classes conducted in each subject.</a:t>
            </a:r>
            <a:endParaRPr lang="en-IN" dirty="0"/>
          </a:p>
          <a:p>
            <a:pPr lvl="0"/>
            <a:r>
              <a:rPr lang="en-US" dirty="0"/>
              <a:t>Number of classes attended in each subject.</a:t>
            </a:r>
            <a:endParaRPr lang="en-IN" dirty="0"/>
          </a:p>
          <a:p>
            <a:pPr lvl="0"/>
            <a:r>
              <a:rPr lang="en-US" dirty="0"/>
              <a:t>Desired attendance (Default 75%).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5117E-FD98-4FF9-9748-E2AD2742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56" y="1837765"/>
            <a:ext cx="34099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0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0</TotalTime>
  <Words>408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Bunk manager</vt:lpstr>
      <vt:lpstr>index</vt:lpstr>
      <vt:lpstr>introduction</vt:lpstr>
      <vt:lpstr>statistics</vt:lpstr>
      <vt:lpstr>statistics</vt:lpstr>
      <vt:lpstr>Waterfall model</vt:lpstr>
      <vt:lpstr>System requirements</vt:lpstr>
      <vt:lpstr>Research and findings</vt:lpstr>
      <vt:lpstr>Input and output</vt:lpstr>
      <vt:lpstr>Input and output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Bunk manager</dc:title>
  <dc:creator>sayush1699@gmail.com</dc:creator>
  <cp:lastModifiedBy>sayush1699@gmail.com</cp:lastModifiedBy>
  <cp:revision>8</cp:revision>
  <dcterms:created xsi:type="dcterms:W3CDTF">2018-08-12T18:07:28Z</dcterms:created>
  <dcterms:modified xsi:type="dcterms:W3CDTF">2018-08-13T01:50:09Z</dcterms:modified>
</cp:coreProperties>
</file>